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258" r:id="rId4"/>
    <p:sldId id="331" r:id="rId5"/>
    <p:sldId id="257" r:id="rId6"/>
    <p:sldId id="259" r:id="rId7"/>
    <p:sldId id="267" r:id="rId8"/>
    <p:sldId id="261" r:id="rId9"/>
    <p:sldId id="262" r:id="rId10"/>
    <p:sldId id="332" r:id="rId11"/>
    <p:sldId id="260" r:id="rId12"/>
    <p:sldId id="264" r:id="rId13"/>
    <p:sldId id="327" r:id="rId14"/>
    <p:sldId id="330" r:id="rId15"/>
    <p:sldId id="333" r:id="rId16"/>
    <p:sldId id="32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7FE"/>
    <a:srgbClr val="4F5759"/>
    <a:srgbClr val="31454C"/>
    <a:srgbClr val="FFFFFF"/>
    <a:srgbClr val="C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7EF78-9C12-5DB3-B977-9B0AA8D3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B1FCF3-D24A-F17A-8D5B-A37DB7A7E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71107E-6FBF-7BF9-3D4A-9E8F4A2E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9F3FCF-E5A2-0CF0-0751-70611809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60DC1D-B183-3F48-A7BA-8F176476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9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220C9-C546-BAC6-68C5-55DC30DA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EBCB83-F97E-CD3B-5DA7-E261F3B4A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96A479-9413-BB7C-CE47-58A768B7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486D70-C3FA-D695-FCA3-505DF748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77A46-9AD9-8339-58E3-F4EC46E8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21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E4295A-8C38-3A9C-B661-9568F8032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BE806B-FFAE-4438-670E-97F767D43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3336DB-7FD3-0ED4-4CE6-245F59C0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B72BC2-376D-16A0-360B-4C10422F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D43905-AF07-91C7-C02E-656441EB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91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48D79-7393-3E77-F498-5CB4C665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AB9185-6069-4EA7-A442-25184085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83979-56AE-384D-4540-4AE475A5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2A7A39-2241-769C-AFA4-CE6627A2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0A7D19-9599-091E-3DCE-C5A05BF2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80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F8638E-1F62-1A13-191B-2B7EA94C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6807DA-3795-7312-7A6B-A4CB8EA2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720113-F832-AB36-0F93-B4969C11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B69425-8523-4015-2F3B-0D35C09F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4C5651-9E28-B7CF-141C-B15A02A8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42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5F6E6-E4B6-71D7-B577-45DEFE6D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9C126-AE96-B328-2FBE-857C0F449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5B0C24-C484-7F63-310A-A9EB3DABF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9B7786-43AE-4FB3-4746-92F4EB18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BBC76C-9970-B5A3-8729-C7C670B5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112694-E217-35E5-F5FD-418F2210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32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3865D-E572-56C2-DB5F-3CFFEFBD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636188-178C-1850-5060-0E8DD7E1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08D8EB-D78B-A1B2-540C-7612DC1FE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A9DB66-45E3-96A8-E8CC-DC238DAD9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17D29F2-32E0-B210-2877-A384E3AD2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36BE4A-A32F-332D-1083-9B974A5F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0C4D1F-2F33-A86A-78E7-4783E9D6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BB623F-75F2-7DC6-7ADF-9FC93D6D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20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CB391-C959-F731-2DEC-3567858B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1D3867-972C-BF0C-9E9E-308F2D9F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B5DC9D-63FD-8421-73F1-18B688AA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B37FAB-B76B-8A09-4C46-1C02E21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65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05D3B0C-B3EF-4A12-E76F-C7941E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00F60B-012F-E9C3-08BF-0C563587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0AFB1C-E382-2A2A-B380-1772B449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14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D57EE-989B-9C98-7D6B-61A08A25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9A5FB4-034A-50F1-58DB-6C90402F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E6C7A9-48B0-216E-159E-002F82A7E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62195F-766A-5EBC-2D44-938095DE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18AFFA-18B1-8E8F-33B4-CF16DA71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1C04B0-8736-1C82-2FA7-ADA4EFFD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84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889B0-03B1-7FCB-AB01-5FAA1458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68EF9A-2C86-95F2-B727-7CE07A214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D70405-73FF-88BB-3C1F-3783C6629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7D24A8-0FDE-FC29-733E-9EC3632F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C74002-9DE2-CA5D-5269-7F49926B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9552AE-9B38-AFE5-A0BD-892AC40A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36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C558B-8C98-8226-6B52-79200E97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09AC04-263F-5082-7A83-4F5AC7A66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7B872C-C3D6-86D4-9933-D78AA4246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7129F-049A-4276-9CB4-6D4C24F42AC1}" type="datetimeFigureOut">
              <a:rPr lang="ru-RU" smtClean="0"/>
              <a:t>19.02.2023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E88FAF-AA13-57AC-84C4-486A76E5B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2406A1-9B8F-A9C1-215F-089DF8F1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FFFCB-0E0B-4E5F-A663-B65DFFE8D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8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663E2-2DA4-7E22-3FA3-DC9D3B65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885" cy="6858000"/>
          </a:xfrm>
          <a:prstGeom prst="rect">
            <a:avLst/>
          </a:prstGeom>
        </p:spPr>
      </p:pic>
      <p:pic>
        <p:nvPicPr>
          <p:cNvPr id="6" name="Picture 2" descr="Лицей Иннополис">
            <a:extLst>
              <a:ext uri="{FF2B5EF4-FFF2-40B4-BE49-F238E27FC236}">
                <a16:creationId xmlns:a16="http://schemas.microsoft.com/office/drawing/2014/main" id="{574B5356-329D-F348-4803-3AF1CF8B4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452746-D5F3-E4A4-B297-C633F74C49F1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104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5DF253-C6B2-6EEA-6621-B88D4BF4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887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5F970-31B0-7CE8-3ECB-0F5A86E5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12" y="2223080"/>
            <a:ext cx="5061686" cy="337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A516D31-B288-814B-2622-FE7EE0A77147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A67FE"/>
                </a:solidFill>
              </a:rPr>
              <a:t>10</a:t>
            </a:r>
            <a:endParaRPr lang="ru-RU" dirty="0">
              <a:solidFill>
                <a:srgbClr val="3A67FE"/>
              </a:solidFill>
            </a:endParaRPr>
          </a:p>
        </p:txBody>
      </p:sp>
      <p:pic>
        <p:nvPicPr>
          <p:cNvPr id="10" name="Picture 2" descr="Лицей Иннополис">
            <a:extLst>
              <a:ext uri="{FF2B5EF4-FFF2-40B4-BE49-F238E27FC236}">
                <a16:creationId xmlns:a16="http://schemas.microsoft.com/office/drawing/2014/main" id="{3E4E3F09-E51A-5F55-6E8D-C7C0D9A81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09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DC3FC-B292-298A-AC8A-890876D0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4" y="0"/>
            <a:ext cx="12218634" cy="68736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501426-71DC-4217-267F-E6C1C1653328}"/>
              </a:ext>
            </a:extLst>
          </p:cNvPr>
          <p:cNvSpPr/>
          <p:nvPr/>
        </p:nvSpPr>
        <p:spPr>
          <a:xfrm>
            <a:off x="11301274" y="5877017"/>
            <a:ext cx="825623" cy="98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2" descr="Лицей Иннополис">
            <a:extLst>
              <a:ext uri="{FF2B5EF4-FFF2-40B4-BE49-F238E27FC236}">
                <a16:creationId xmlns:a16="http://schemas.microsoft.com/office/drawing/2014/main" id="{0FB70EBD-D618-E45A-F1E7-8E1A05CA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FD1651D-3172-9CE2-5DDC-59DBEDEA58E6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1</a:t>
            </a:r>
            <a:r>
              <a:rPr lang="en-US" dirty="0">
                <a:solidFill>
                  <a:srgbClr val="3A67FE"/>
                </a:solidFill>
              </a:rPr>
              <a:t>1</a:t>
            </a:r>
            <a:endParaRPr lang="ru-RU" dirty="0">
              <a:solidFill>
                <a:srgbClr val="3A67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79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041F35-D366-2489-0792-4129573C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4"/>
            <a:ext cx="12192000" cy="680883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5F1F23-8109-3A52-6AE7-AB61719CC459}"/>
              </a:ext>
            </a:extLst>
          </p:cNvPr>
          <p:cNvSpPr/>
          <p:nvPr/>
        </p:nvSpPr>
        <p:spPr>
          <a:xfrm>
            <a:off x="10875146" y="5877017"/>
            <a:ext cx="1251751" cy="98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2" descr="Лицей Иннополис">
            <a:extLst>
              <a:ext uri="{FF2B5EF4-FFF2-40B4-BE49-F238E27FC236}">
                <a16:creationId xmlns:a16="http://schemas.microsoft.com/office/drawing/2014/main" id="{9FE1E3CA-5897-C030-00F3-4F4CC592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B29502-A590-7FF2-B405-518D65D81FAE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1</a:t>
            </a:r>
            <a:r>
              <a:rPr lang="en-US" dirty="0">
                <a:solidFill>
                  <a:srgbClr val="3A67FE"/>
                </a:solidFill>
              </a:rPr>
              <a:t>2</a:t>
            </a:r>
            <a:endParaRPr lang="ru-RU" dirty="0">
              <a:solidFill>
                <a:srgbClr val="3A67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4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4F0328-256C-A891-701F-A97ACB3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" y="0"/>
            <a:ext cx="12165497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EAD40-7EF1-308F-080B-8A5F1408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5" b="3299"/>
          <a:stretch/>
        </p:blipFill>
        <p:spPr>
          <a:xfrm>
            <a:off x="6764592" y="1371788"/>
            <a:ext cx="4736825" cy="4861231"/>
          </a:xfrm>
          <a:prstGeom prst="ellipse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E76672B-BA22-4011-836B-FC3F44D0EAF2}"/>
              </a:ext>
            </a:extLst>
          </p:cNvPr>
          <p:cNvSpPr/>
          <p:nvPr/>
        </p:nvSpPr>
        <p:spPr>
          <a:xfrm rot="18843709">
            <a:off x="9202663" y="5487418"/>
            <a:ext cx="1890759" cy="818508"/>
          </a:xfrm>
          <a:prstGeom prst="roundRect">
            <a:avLst/>
          </a:prstGeom>
          <a:solidFill>
            <a:srgbClr val="3A67FE"/>
          </a:solidFill>
          <a:ln>
            <a:solidFill>
              <a:srgbClr val="3A6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65846FE-7406-27F1-3B80-503A25ABB2A7}"/>
              </a:ext>
            </a:extLst>
          </p:cNvPr>
          <p:cNvSpPr/>
          <p:nvPr/>
        </p:nvSpPr>
        <p:spPr>
          <a:xfrm>
            <a:off x="10368793" y="4781724"/>
            <a:ext cx="1224903" cy="981511"/>
          </a:xfrm>
          <a:prstGeom prst="ellipse">
            <a:avLst/>
          </a:prstGeom>
          <a:solidFill>
            <a:srgbClr val="3A67FE"/>
          </a:solidFill>
          <a:ln>
            <a:solidFill>
              <a:srgbClr val="3A6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F8FF4C-7010-5932-5A32-F8F601F6705F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1</a:t>
            </a:r>
            <a:r>
              <a:rPr lang="en-US" dirty="0">
                <a:solidFill>
                  <a:srgbClr val="3A67FE"/>
                </a:solidFill>
              </a:rPr>
              <a:t>3</a:t>
            </a:r>
            <a:endParaRPr lang="ru-RU" dirty="0">
              <a:solidFill>
                <a:srgbClr val="3A67F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FF8E28-4525-1C7D-5B48-A7743D776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1" t="33618" r="52925" b="62834"/>
          <a:stretch/>
        </p:blipFill>
        <p:spPr>
          <a:xfrm>
            <a:off x="2994870" y="4924333"/>
            <a:ext cx="1174459" cy="24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6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909A26-8CC3-BE34-FF8D-02E2DCBF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326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D674AE-C1DE-A053-2B2F-80D3AAE161AC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1</a:t>
            </a:r>
            <a:r>
              <a:rPr lang="en-US" dirty="0">
                <a:solidFill>
                  <a:srgbClr val="3A67FE"/>
                </a:solidFill>
              </a:rPr>
              <a:t>4</a:t>
            </a:r>
            <a:endParaRPr lang="ru-RU" dirty="0">
              <a:solidFill>
                <a:srgbClr val="3A67FE"/>
              </a:solidFill>
            </a:endParaRPr>
          </a:p>
        </p:txBody>
      </p:sp>
      <p:pic>
        <p:nvPicPr>
          <p:cNvPr id="9" name="Picture 2" descr="Лицей Иннополис">
            <a:extLst>
              <a:ext uri="{FF2B5EF4-FFF2-40B4-BE49-F238E27FC236}">
                <a16:creationId xmlns:a16="http://schemas.microsoft.com/office/drawing/2014/main" id="{7BE0AD2A-0B54-8E50-6AC7-0623C56F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DBB4A0-688F-090A-0E88-495CC2F0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4351" cy="6858000"/>
          </a:xfrm>
          <a:prstGeom prst="rect">
            <a:avLst/>
          </a:prstGeom>
        </p:spPr>
      </p:pic>
      <p:pic>
        <p:nvPicPr>
          <p:cNvPr id="5" name="Picture 2" descr="Лицей Иннополис">
            <a:extLst>
              <a:ext uri="{FF2B5EF4-FFF2-40B4-BE49-F238E27FC236}">
                <a16:creationId xmlns:a16="http://schemas.microsoft.com/office/drawing/2014/main" id="{31E15848-7A04-4FBE-0A97-D60F341B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EBE49F-F319-CDCC-6787-98126C8F11EA}"/>
              </a:ext>
            </a:extLst>
          </p:cNvPr>
          <p:cNvSpPr/>
          <p:nvPr/>
        </p:nvSpPr>
        <p:spPr>
          <a:xfrm rot="2899905">
            <a:off x="11784706" y="6415798"/>
            <a:ext cx="503340" cy="285226"/>
          </a:xfrm>
          <a:prstGeom prst="rect">
            <a:avLst/>
          </a:prstGeom>
          <a:solidFill>
            <a:srgbClr val="3A6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C4C20A5-A003-87C8-389E-59013B5ED38D}"/>
              </a:ext>
            </a:extLst>
          </p:cNvPr>
          <p:cNvSpPr/>
          <p:nvPr/>
        </p:nvSpPr>
        <p:spPr>
          <a:xfrm>
            <a:off x="11490844" y="6401775"/>
            <a:ext cx="736847" cy="43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5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6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69A26C-BC6B-1933-7AD5-E056655B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6388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9C85D6-CEEF-C3C5-8F79-670B5997F299}"/>
              </a:ext>
            </a:extLst>
          </p:cNvPr>
          <p:cNvSpPr/>
          <p:nvPr/>
        </p:nvSpPr>
        <p:spPr>
          <a:xfrm>
            <a:off x="11689660" y="6289040"/>
            <a:ext cx="457200" cy="568960"/>
          </a:xfrm>
          <a:prstGeom prst="rect">
            <a:avLst/>
          </a:prstGeom>
          <a:solidFill>
            <a:srgbClr val="3A6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0D31A18-F732-BE22-824C-399FEBD1D170}"/>
              </a:ext>
            </a:extLst>
          </p:cNvPr>
          <p:cNvSpPr/>
          <p:nvPr/>
        </p:nvSpPr>
        <p:spPr>
          <a:xfrm>
            <a:off x="4628990" y="5539666"/>
            <a:ext cx="3018407" cy="603682"/>
          </a:xfrm>
          <a:prstGeom prst="rect">
            <a:avLst/>
          </a:prstGeom>
          <a:solidFill>
            <a:srgbClr val="3A67FE"/>
          </a:solidFill>
          <a:ln>
            <a:solidFill>
              <a:srgbClr val="3A6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00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4737F-05C8-76B5-F2BC-264A4DE5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" y="0"/>
            <a:ext cx="12178481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DC55F3-34FD-A308-55A9-F43569AB810A}"/>
              </a:ext>
            </a:extLst>
          </p:cNvPr>
          <p:cNvSpPr/>
          <p:nvPr/>
        </p:nvSpPr>
        <p:spPr>
          <a:xfrm>
            <a:off x="11725476" y="6463717"/>
            <a:ext cx="453005" cy="394283"/>
          </a:xfrm>
          <a:prstGeom prst="rect">
            <a:avLst/>
          </a:prstGeom>
          <a:solidFill>
            <a:srgbClr val="4F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948EFB-1023-1CCA-C21F-AA51B98AC91B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0300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2494B8-15CF-612D-195E-3A2FF108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99" y="-13322"/>
            <a:ext cx="12271899" cy="6880202"/>
          </a:xfrm>
          <a:prstGeom prst="rect">
            <a:avLst/>
          </a:prstGeom>
        </p:spPr>
      </p:pic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446C5CEC-246D-B3BE-BFD2-3864C5DB2CCF}"/>
              </a:ext>
            </a:extLst>
          </p:cNvPr>
          <p:cNvSpPr/>
          <p:nvPr/>
        </p:nvSpPr>
        <p:spPr>
          <a:xfrm rot="19928315" flipH="1">
            <a:off x="10861307" y="6165232"/>
            <a:ext cx="1195526" cy="50159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750C11-0663-9771-8A13-82B7E6AFCE5F}"/>
              </a:ext>
            </a:extLst>
          </p:cNvPr>
          <p:cNvSpPr/>
          <p:nvPr/>
        </p:nvSpPr>
        <p:spPr>
          <a:xfrm>
            <a:off x="11434194" y="6451134"/>
            <a:ext cx="682305" cy="383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B4D21F-F77A-4B88-041D-32540DA00201}"/>
              </a:ext>
            </a:extLst>
          </p:cNvPr>
          <p:cNvSpPr/>
          <p:nvPr/>
        </p:nvSpPr>
        <p:spPr>
          <a:xfrm rot="18653260">
            <a:off x="10656114" y="6349618"/>
            <a:ext cx="736847" cy="439447"/>
          </a:xfrm>
          <a:prstGeom prst="rect">
            <a:avLst/>
          </a:prstGeom>
          <a:solidFill>
            <a:srgbClr val="3A67FE"/>
          </a:solidFill>
          <a:ln>
            <a:solidFill>
              <a:srgbClr val="3A6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09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E8DA5F-D08A-E53F-D9B6-E3AB22AF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90"/>
            <a:ext cx="12192000" cy="688346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732447-8AB8-D116-C706-549AE3986742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7118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76B1A5-09A5-FDDF-79B1-F0C18823E90E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3CB314-5662-A661-7CCB-3EE5BEA8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43089" cy="692000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DB09DA-E462-499D-0C3D-3FAC87ED75A4}"/>
              </a:ext>
            </a:extLst>
          </p:cNvPr>
          <p:cNvSpPr/>
          <p:nvPr/>
        </p:nvSpPr>
        <p:spPr>
          <a:xfrm>
            <a:off x="11658642" y="6373325"/>
            <a:ext cx="736847" cy="43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0512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00535F-D5F5-E9DB-5329-E24E1FF8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6528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A3125B-9A61-A4A8-CC28-BC6C6F48FBF8}"/>
              </a:ext>
            </a:extLst>
          </p:cNvPr>
          <p:cNvSpPr/>
          <p:nvPr/>
        </p:nvSpPr>
        <p:spPr>
          <a:xfrm>
            <a:off x="11301274" y="5877017"/>
            <a:ext cx="825623" cy="980983"/>
          </a:xfrm>
          <a:prstGeom prst="rect">
            <a:avLst/>
          </a:prstGeom>
          <a:solidFill>
            <a:srgbClr val="3A67FE"/>
          </a:solidFill>
          <a:ln>
            <a:solidFill>
              <a:srgbClr val="3A6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0F42AAB-25A4-EE75-2AFB-196953CB4710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654C4D-D23B-028C-3076-A30AB65F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73" y="712396"/>
            <a:ext cx="9998194" cy="767033"/>
          </a:xfrm>
          <a:prstGeom prst="rect">
            <a:avLst/>
          </a:prstGeom>
        </p:spPr>
      </p:pic>
      <p:pic>
        <p:nvPicPr>
          <p:cNvPr id="10" name="Picture 2" descr="Лицей Иннополис">
            <a:extLst>
              <a:ext uri="{FF2B5EF4-FFF2-40B4-BE49-F238E27FC236}">
                <a16:creationId xmlns:a16="http://schemas.microsoft.com/office/drawing/2014/main" id="{80241619-E5A7-183C-0981-4B7BAD5C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9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5FBD17-5FCE-D9D7-41CC-80C1D888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390" y="0"/>
            <a:ext cx="1230785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214FF3-8BD4-42B5-1637-B6FD471A7A35}"/>
              </a:ext>
            </a:extLst>
          </p:cNvPr>
          <p:cNvSpPr/>
          <p:nvPr/>
        </p:nvSpPr>
        <p:spPr>
          <a:xfrm>
            <a:off x="11674136" y="6418555"/>
            <a:ext cx="452761" cy="439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B4D822-1149-BE97-F4A8-713624F50311}"/>
              </a:ext>
            </a:extLst>
          </p:cNvPr>
          <p:cNvSpPr/>
          <p:nvPr/>
        </p:nvSpPr>
        <p:spPr>
          <a:xfrm>
            <a:off x="11610363" y="6418555"/>
            <a:ext cx="632726" cy="439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2965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3FEF8-83B9-96F9-DE68-BDF68522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4918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830788-F718-64F5-F7BF-D79F785AF185}"/>
              </a:ext>
            </a:extLst>
          </p:cNvPr>
          <p:cNvSpPr/>
          <p:nvPr/>
        </p:nvSpPr>
        <p:spPr>
          <a:xfrm>
            <a:off x="11301274" y="5877017"/>
            <a:ext cx="825623" cy="98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2" descr="Лицей Иннополис">
            <a:extLst>
              <a:ext uri="{FF2B5EF4-FFF2-40B4-BE49-F238E27FC236}">
                <a16:creationId xmlns:a16="http://schemas.microsoft.com/office/drawing/2014/main" id="{06D39F30-0F26-38BF-F12F-1218E0A93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75EC22-03E0-A4BE-88CE-92BD6F4E1A30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3378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2E990-6B18-0C61-69B8-FD6ABE9A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2811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40401F-007C-29B3-CAD2-CD9650C25DB6}"/>
              </a:ext>
            </a:extLst>
          </p:cNvPr>
          <p:cNvSpPr/>
          <p:nvPr/>
        </p:nvSpPr>
        <p:spPr>
          <a:xfrm>
            <a:off x="11691891" y="4713577"/>
            <a:ext cx="310811" cy="36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 descr="Робот-бариста готовит кофе медленно, но очень аккуратно. Но оооочень  медлено - YouTube">
            <a:extLst>
              <a:ext uri="{FF2B5EF4-FFF2-40B4-BE49-F238E27FC236}">
                <a16:creationId xmlns:a16="http://schemas.microsoft.com/office/drawing/2014/main" id="{5AAA9A7B-4645-7E6C-0A69-8EE91365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4" y="2484682"/>
            <a:ext cx="5231904" cy="2942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87E420-A4DD-A973-2FAF-B1BB5F5EC838}"/>
              </a:ext>
            </a:extLst>
          </p:cNvPr>
          <p:cNvSpPr/>
          <p:nvPr/>
        </p:nvSpPr>
        <p:spPr>
          <a:xfrm>
            <a:off x="11301274" y="5877017"/>
            <a:ext cx="825623" cy="980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2" descr="Лицей Иннополис">
            <a:extLst>
              <a:ext uri="{FF2B5EF4-FFF2-40B4-BE49-F238E27FC236}">
                <a16:creationId xmlns:a16="http://schemas.microsoft.com/office/drawing/2014/main" id="{59ABF9B1-C5E4-4912-728D-C67F912E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998" y="0"/>
            <a:ext cx="2162210" cy="12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DC1118-B293-1DA9-09C9-C8C5CC114806}"/>
              </a:ext>
            </a:extLst>
          </p:cNvPr>
          <p:cNvSpPr/>
          <p:nvPr/>
        </p:nvSpPr>
        <p:spPr>
          <a:xfrm>
            <a:off x="11506242" y="6418553"/>
            <a:ext cx="736847" cy="43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3A67FE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807855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11735</TotalTime>
  <Words>21</Words>
  <Application>Microsoft Office PowerPoint</Application>
  <PresentationFormat>Широкоэкранный</PresentationFormat>
  <Paragraphs>16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Мальцев</dc:creator>
  <cp:lastModifiedBy>Константин Мальцев</cp:lastModifiedBy>
  <cp:revision>27</cp:revision>
  <dcterms:created xsi:type="dcterms:W3CDTF">2022-12-07T17:08:55Z</dcterms:created>
  <dcterms:modified xsi:type="dcterms:W3CDTF">2023-02-21T20:55:05Z</dcterms:modified>
</cp:coreProperties>
</file>